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B2EB-F723-E2FF-2253-8C5605BE4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A766A-7E5C-D4EE-B1E9-24E0A1946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092-5B9E-E2A2-B757-E398EE0C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C5B73-BD7A-E237-42CF-9A17645D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5C23-03B8-C3DC-1629-58416529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4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37E3-C969-9BD1-404F-AF802788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C8C8C-FA76-4433-8E65-83AE6C231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2DF1-62E5-7756-A85F-426078F3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F010-C803-6942-26A3-3C0703A3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E7DC0-7141-CB06-569B-78928A1B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791F3-750F-7515-D10C-27ADCB5ED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F1D2F-B937-379B-3390-145A5408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B963-D5C7-94B0-F6D9-9D1D466E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510-0EBB-5ABD-C490-7915B378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591E-58AC-826D-9F46-35F00FB0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4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871A-1C93-4DFD-CEC0-CE6ADB8B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8DBC-76E3-D111-CD89-0079F3E3E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D4E-D93A-48F7-B337-E16C723B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ED0D-3DFD-C093-898F-40C8EC0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65CB-137A-64D9-1A5B-64119108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6C63-8A6B-1C49-B888-3E86280E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5821B-1CBD-C432-D16D-1E0E6A99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69BB-E5D2-3497-229C-455AA7DB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4985-9AB1-2D8E-47FF-4D17ACDEB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F141E-2611-AFD1-D903-D6E43347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6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F636-BC71-CB2F-DCCF-E26C59AA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E1D9-A5B5-0049-CFC1-F67044021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C1520-AFEA-4DBF-F44C-BE9B6E0B7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11489-74C8-F5D8-0E9F-C6D18737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3E43-C0BB-E51A-3746-125AD07A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27A9A-4007-1EEB-B6A5-10B339A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0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EEC-18DE-42F1-90EE-BDF5C4C3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A6E7D-1A69-4123-319E-E480C03C4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3FAA8-73E6-8AEA-8FDB-AEC75E85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26A4F-9928-F7A9-BE1C-A614B6704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D6E-CBE8-41F2-E613-C204F52F6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EE9FC-2ECF-3C76-EFF0-3E33686F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ECA0C-195F-8B31-E091-60DCDC84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466C6-5675-3558-0204-7B309099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F588-0AB4-48A9-30E9-E2EDB851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53A21-04FA-7878-FF91-039CB6D5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B17A-DBDF-F8C8-194F-68C83C71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09689-5E16-5D00-136D-D4801418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9980E-679E-3F18-03CD-A940576B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44DB6-FD1D-9E31-5936-EA284921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2C9A-3694-F39A-34D2-94CBA8C7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8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8579-2425-7098-3C77-984436D3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CCBC-A950-6C5B-C54C-BA756B41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1C0C0-0235-BB9F-77C5-99D7512F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0B52D-E0FC-5126-3600-0746B9C1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9C5D-C71C-2AF6-3EB7-A1AB2BDC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658CE-54EB-3ACB-F742-FFD09941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D69F-A943-E3B9-919B-1B343BA1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62214-7608-5E3C-8B45-18B9687D3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A931A-D659-563D-8323-CBF579A8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00B45-28E4-5F61-B0C0-E12A0F98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C29D1-EA5B-633F-D4A5-DD51BFC1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252C7-3AF3-8C9B-5887-9F5C1EE1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AF6BD-C9B9-988E-C869-218A51B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62FC6-58E0-2CB3-2DC4-2F7DDFC4C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43E40-8969-5EB5-35CC-B2A2BD9B2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CFD36-DC29-7147-BD25-4956EBA58A1D}" type="datetimeFigureOut">
              <a:rPr lang="en-US" smtClean="0"/>
              <a:t>8/14/25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D4BA-4FCE-DCDD-3EA0-CD5E9F778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2517D-421D-D2AA-37C0-78506CB14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colorful dots&#10;&#10;AI-generated content may be incorrect.">
            <a:extLst>
              <a:ext uri="{FF2B5EF4-FFF2-40B4-BE49-F238E27FC236}">
                <a16:creationId xmlns:a16="http://schemas.microsoft.com/office/drawing/2014/main" id="{05985C4C-B1AF-5259-9006-1DC2F11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97"/>
          <a:stretch>
            <a:fillRect/>
          </a:stretch>
        </p:blipFill>
        <p:spPr>
          <a:xfrm>
            <a:off x="3230263" y="685834"/>
            <a:ext cx="1754659" cy="2226767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E6255318-4E2C-49B6-2B27-B0C9A39BF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835" t="16725" r="46035" b="23324"/>
          <a:stretch>
            <a:fillRect/>
          </a:stretch>
        </p:blipFill>
        <p:spPr>
          <a:xfrm>
            <a:off x="177115" y="708501"/>
            <a:ext cx="2745027" cy="2204100"/>
          </a:xfrm>
          <a:prstGeom prst="rect">
            <a:avLst/>
          </a:prstGeom>
        </p:spPr>
      </p:pic>
      <p:pic>
        <p:nvPicPr>
          <p:cNvPr id="7" name="Picture 6" descr="A collage of colorful dots&#10;&#10;AI-generated content may be incorrect.">
            <a:extLst>
              <a:ext uri="{FF2B5EF4-FFF2-40B4-BE49-F238E27FC236}">
                <a16:creationId xmlns:a16="http://schemas.microsoft.com/office/drawing/2014/main" id="{D224C428-ABDF-A393-79DB-723E25F1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59"/>
          <a:stretch>
            <a:fillRect/>
          </a:stretch>
        </p:blipFill>
        <p:spPr>
          <a:xfrm>
            <a:off x="5202071" y="731236"/>
            <a:ext cx="3855308" cy="214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6F59A-9023-30B3-DC53-FDDDDEA08253}"/>
              </a:ext>
            </a:extLst>
          </p:cNvPr>
          <p:cNvSpPr txBox="1"/>
          <p:nvPr/>
        </p:nvSpPr>
        <p:spPr>
          <a:xfrm rot="16200000">
            <a:off x="-38749" y="2471123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44682-4B1E-FC77-8615-AD1D8DA199BC}"/>
              </a:ext>
            </a:extLst>
          </p:cNvPr>
          <p:cNvSpPr txBox="1"/>
          <p:nvPr/>
        </p:nvSpPr>
        <p:spPr>
          <a:xfrm rot="16200000">
            <a:off x="-175004" y="1893858"/>
            <a:ext cx="8098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experiment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64697-ABC7-9C5F-1AC1-B2F4EB146B46}"/>
              </a:ext>
            </a:extLst>
          </p:cNvPr>
          <p:cNvSpPr txBox="1"/>
          <p:nvPr/>
        </p:nvSpPr>
        <p:spPr>
          <a:xfrm>
            <a:off x="3671414" y="585390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experiments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7C2C-1F53-4719-7068-DC699C8AD0EE}"/>
              </a:ext>
            </a:extLst>
          </p:cNvPr>
          <p:cNvSpPr txBox="1"/>
          <p:nvPr/>
        </p:nvSpPr>
        <p:spPr>
          <a:xfrm>
            <a:off x="5820792" y="58539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F3C77-2514-A445-83B7-CB6863D0FBCD}"/>
              </a:ext>
            </a:extLst>
          </p:cNvPr>
          <p:cNvSpPr txBox="1"/>
          <p:nvPr/>
        </p:nvSpPr>
        <p:spPr>
          <a:xfrm>
            <a:off x="7342524" y="585390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 parameters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AFB51-BB70-1AF6-4BC8-289F162B8963}"/>
              </a:ext>
            </a:extLst>
          </p:cNvPr>
          <p:cNvGrpSpPr/>
          <p:nvPr/>
        </p:nvGrpSpPr>
        <p:grpSpPr>
          <a:xfrm>
            <a:off x="9057380" y="585389"/>
            <a:ext cx="2903962" cy="2327211"/>
            <a:chOff x="9225100" y="2181209"/>
            <a:chExt cx="2806494" cy="2154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C7059A-A2E9-7E87-51C1-41F8445EC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83" r="57218" b="38538"/>
            <a:stretch>
              <a:fillRect/>
            </a:stretch>
          </p:blipFill>
          <p:spPr>
            <a:xfrm>
              <a:off x="9225100" y="2181209"/>
              <a:ext cx="2806494" cy="21543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E13E93-0646-D26C-15DC-601728CAA80B}"/>
                </a:ext>
              </a:extLst>
            </p:cNvPr>
            <p:cNvSpPr/>
            <p:nvPr/>
          </p:nvSpPr>
          <p:spPr>
            <a:xfrm>
              <a:off x="9225100" y="2214046"/>
              <a:ext cx="190749" cy="1955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78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colorful dots&#10;&#10;AI-generated content may be incorrect.">
            <a:extLst>
              <a:ext uri="{FF2B5EF4-FFF2-40B4-BE49-F238E27FC236}">
                <a16:creationId xmlns:a16="http://schemas.microsoft.com/office/drawing/2014/main" id="{F1843941-92BC-72EC-8AF6-A2898BA8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97"/>
          <a:stretch>
            <a:fillRect/>
          </a:stretch>
        </p:blipFill>
        <p:spPr>
          <a:xfrm>
            <a:off x="3230263" y="685834"/>
            <a:ext cx="1754659" cy="2226767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B240093A-BE2E-5C63-BD87-4CC29211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835" t="16725" r="46035" b="23324"/>
          <a:stretch>
            <a:fillRect/>
          </a:stretch>
        </p:blipFill>
        <p:spPr>
          <a:xfrm>
            <a:off x="177115" y="708501"/>
            <a:ext cx="2745027" cy="2204100"/>
          </a:xfrm>
          <a:prstGeom prst="rect">
            <a:avLst/>
          </a:prstGeom>
        </p:spPr>
      </p:pic>
      <p:pic>
        <p:nvPicPr>
          <p:cNvPr id="6" name="Picture 5" descr="A collage of colorful dots&#10;&#10;AI-generated content may be incorrect.">
            <a:extLst>
              <a:ext uri="{FF2B5EF4-FFF2-40B4-BE49-F238E27FC236}">
                <a16:creationId xmlns:a16="http://schemas.microsoft.com/office/drawing/2014/main" id="{9F59A4B7-18DB-AFA4-D3DE-32665D9E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59"/>
          <a:stretch>
            <a:fillRect/>
          </a:stretch>
        </p:blipFill>
        <p:spPr>
          <a:xfrm>
            <a:off x="5202071" y="731236"/>
            <a:ext cx="3855308" cy="214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DF10F-D648-887F-98FA-5BBCDB4DD4B2}"/>
              </a:ext>
            </a:extLst>
          </p:cNvPr>
          <p:cNvSpPr txBox="1"/>
          <p:nvPr/>
        </p:nvSpPr>
        <p:spPr>
          <a:xfrm rot="16200000">
            <a:off x="-38749" y="2471123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933D7-0854-69BE-AB49-FA01391B1072}"/>
              </a:ext>
            </a:extLst>
          </p:cNvPr>
          <p:cNvSpPr txBox="1"/>
          <p:nvPr/>
        </p:nvSpPr>
        <p:spPr>
          <a:xfrm rot="16200000">
            <a:off x="-175004" y="1893858"/>
            <a:ext cx="8098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experiment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96403-9BE7-8C48-F839-8DEB78D2F756}"/>
              </a:ext>
            </a:extLst>
          </p:cNvPr>
          <p:cNvGrpSpPr/>
          <p:nvPr/>
        </p:nvGrpSpPr>
        <p:grpSpPr>
          <a:xfrm>
            <a:off x="9057380" y="585389"/>
            <a:ext cx="2903962" cy="2327211"/>
            <a:chOff x="9225100" y="2181209"/>
            <a:chExt cx="2806494" cy="21543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FC2C50-688D-6F1A-B2DF-23C5E904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83" r="57218" b="38538"/>
            <a:stretch>
              <a:fillRect/>
            </a:stretch>
          </p:blipFill>
          <p:spPr>
            <a:xfrm>
              <a:off x="9225100" y="2181209"/>
              <a:ext cx="2806494" cy="215439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77A700-DA59-4866-808A-F364675A5014}"/>
                </a:ext>
              </a:extLst>
            </p:cNvPr>
            <p:cNvSpPr/>
            <p:nvPr/>
          </p:nvSpPr>
          <p:spPr>
            <a:xfrm>
              <a:off x="9225100" y="2214046"/>
              <a:ext cx="190749" cy="1955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320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8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Anastassiou, Costas</dc:creator>
  <cp:lastModifiedBy>Anastassiou, Costas</cp:lastModifiedBy>
  <cp:revision>1</cp:revision>
  <dcterms:created xsi:type="dcterms:W3CDTF">2025-08-14T13:53:30Z</dcterms:created>
  <dcterms:modified xsi:type="dcterms:W3CDTF">2025-08-14T14:25:05Z</dcterms:modified>
</cp:coreProperties>
</file>